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2E45-D644-48DF-B0D0-0E5F96E75E91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064A-F739-4F46-8B18-B5F87B33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valdema\My Documents\My Pictures\Microsoft Clip Organizer\MPj04388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81800" cy="50965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81600"/>
            <a:ext cx="83058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</a:rPr>
              <a:t>Need  Money?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valdema\Local Settings\Temporary Internet Files\Content.IE5\CMGEKM6M\MPj04424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8382000" cy="1371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</a:rPr>
              <a:t>Need Books?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2" y="19040"/>
            <a:ext cx="80772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Need Tuition?</a:t>
            </a:r>
            <a:endParaRPr lang="en-US" sz="9600" dirty="0"/>
          </a:p>
        </p:txBody>
      </p:sp>
    </p:spTree>
  </p:cSld>
  <p:clrMapOvr>
    <a:masterClrMapping/>
  </p:clrMapOvr>
  <p:transition spd="slow" advTm="7000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4038600" cy="3733800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Then </a:t>
            </a:r>
            <a:r>
              <a:rPr lang="en-US" sz="8800" b="1" u="sng" dirty="0" smtClean="0">
                <a:solidFill>
                  <a:schemeClr val="accent1"/>
                </a:solidFill>
              </a:rPr>
              <a:t>YOU</a:t>
            </a:r>
            <a:r>
              <a:rPr lang="en-US" sz="8800" b="1" dirty="0" smtClean="0">
                <a:solidFill>
                  <a:schemeClr val="accent1"/>
                </a:solidFill>
              </a:rPr>
              <a:t> NEED</a:t>
            </a:r>
            <a:r>
              <a:rPr lang="en-US" sz="8800" dirty="0" smtClean="0">
                <a:solidFill>
                  <a:schemeClr val="accent1"/>
                </a:solidFill>
              </a:rPr>
              <a:t>…</a:t>
            </a:r>
            <a:endParaRPr lang="en-US" sz="88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SBVC OFFICIAL Logo 2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457200"/>
            <a:ext cx="4020708" cy="1244505"/>
          </a:xfrm>
        </p:spPr>
      </p:pic>
      <p:sp>
        <p:nvSpPr>
          <p:cNvPr id="7" name="Rectangle 6"/>
          <p:cNvSpPr/>
          <p:nvPr/>
        </p:nvSpPr>
        <p:spPr>
          <a:xfrm>
            <a:off x="304800" y="5029200"/>
            <a:ext cx="845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SCHOLARSHIPS!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 descr="C:\Documents and Settings\mvaldema\Local Settings\Temporary Internet Files\Content.IE5\R0K3I46A\MCj043482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0"/>
            <a:ext cx="548640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Apply 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Today… </a:t>
            </a:r>
          </a:p>
          <a:p>
            <a:pPr algn="ctr"/>
            <a:endParaRPr 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Check Online 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 Month for New Apps!</a:t>
            </a:r>
          </a:p>
        </p:txBody>
      </p:sp>
      <p:pic>
        <p:nvPicPr>
          <p:cNvPr id="6146" name="Picture 2" descr="C:\Documents and Settings\mvaldema\Local Settings\Temporary Internet Files\Content.IE5\PS10HCEF\MCj04420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657599" cy="45586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2819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Remember,</a:t>
            </a:r>
            <a:br>
              <a:rPr lang="en-US" b="1" dirty="0" smtClean="0">
                <a:ln/>
                <a:solidFill>
                  <a:schemeClr val="accent3"/>
                </a:solidFill>
              </a:rPr>
            </a:br>
            <a:r>
              <a:rPr lang="en-US" b="1" dirty="0" smtClean="0">
                <a:ln/>
                <a:solidFill>
                  <a:schemeClr val="accent3"/>
                </a:solidFill>
              </a:rPr>
              <a:t>In order to hit a scholarship jackpot you must ….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C:\Documents and Settings\mvaldema\Local Settings\Temporary Internet Files\Content.IE5\PS10HCEF\MC90023451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18" y="1828800"/>
            <a:ext cx="2511582" cy="254995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209800"/>
            <a:ext cx="87630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lang="en-US" sz="55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kumimoji="0" lang="en-US" sz="55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APPLY, APPLY,</a:t>
            </a:r>
            <a:r>
              <a:rPr kumimoji="0" lang="en-US" sz="55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APPLY!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normalizeH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Try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to do at least one application a month or 12 applications a year. </a:t>
            </a:r>
            <a:endParaRPr kumimoji="0" lang="en-US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7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valdema\Local Settings\Temporary Internet Files\Content.IE5\8M3EO355\MPj0439254000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3" b="11905"/>
          <a:stretch>
            <a:fillRect/>
          </a:stretch>
        </p:blipFill>
        <p:spPr bwMode="auto">
          <a:xfrm>
            <a:off x="3124200" y="1676400"/>
            <a:ext cx="6400800" cy="5181600"/>
          </a:xfrm>
          <a:prstGeom prst="rect">
            <a:avLst/>
          </a:prstGeom>
          <a:noFill/>
        </p:spPr>
      </p:pic>
      <p:pic>
        <p:nvPicPr>
          <p:cNvPr id="2" name="Picture 4" descr="C:\Documents and Settings\mvaldema\Local Settings\Temporary Internet Files\Content.IE5\CMGEKM6M\MMj0395726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"/>
            <a:ext cx="2739254" cy="1862693"/>
          </a:xfrm>
          <a:prstGeom prst="rect">
            <a:avLst/>
          </a:prstGeom>
          <a:noFill/>
          <a:ln w="9525" cmpd="thickThin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304800"/>
            <a:ext cx="5486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Over 400 Applications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3428999" cy="378565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Are online now!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valdema\Local Settings\Temporary Internet Files\Content.IE5\VIDJ0AKG\MC9000568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"/>
            <a:ext cx="3173882" cy="2950052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6868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FOR THE BEST</a:t>
            </a:r>
            <a:r>
              <a:rPr kumimoji="0" lang="en-US" sz="55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APPLICATION </a:t>
            </a:r>
            <a:r>
              <a:rPr kumimoji="0" lang="en-US" sz="55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YOU </a:t>
            </a:r>
            <a:r>
              <a:rPr lang="en-US" sz="55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ea typeface="+mj-ea"/>
                <a:cs typeface="+mj-cs"/>
              </a:rPr>
              <a:t>SHOULD</a:t>
            </a:r>
            <a:r>
              <a:rPr lang="en-US" sz="5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…		</a:t>
            </a:r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endParaRPr kumimoji="0" lang="en-US" sz="4400" b="1" i="0" u="none" strike="noStrike" kern="1200" normalizeH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normalizeH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Use the Writing Center</a:t>
            </a:r>
          </a:p>
          <a:p>
            <a:pPr lvl="0" algn="ctr">
              <a:spcBef>
                <a:spcPct val="0"/>
              </a:spcBef>
            </a:pPr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Read our “Scholarship Tip Sheets”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Attend Scholarship</a:t>
            </a:r>
            <a:r>
              <a:rPr kumimoji="0" lang="en-US" sz="4400" b="1" i="0" u="none" strike="noStrike" kern="1200" normalizeH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Workshops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Start Applying Early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normalizeH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Double Check </a:t>
            </a:r>
            <a:r>
              <a:rPr kumimoji="0" lang="en-US" sz="4400" b="1" i="0" u="none" strike="noStrike" kern="1200" normalizeH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your Application!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7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91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Email Questions To: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mvaldema@valleycollege.edu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62200"/>
            <a:ext cx="8305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Call</a:t>
            </a:r>
          </a:p>
          <a:p>
            <a:pPr algn="ctr"/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909-384-8673</a:t>
            </a:r>
          </a:p>
        </p:txBody>
      </p:sp>
      <p:pic>
        <p:nvPicPr>
          <p:cNvPr id="5124" name="Picture 4" descr="C:\Documents and Settings\mvaldema\Local Settings\Temporary Internet Files\Content.IE5\ZCGZIZDL\MCj044213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716" y="2590800"/>
            <a:ext cx="3048000" cy="3048000"/>
          </a:xfrm>
          <a:prstGeom prst="rect">
            <a:avLst/>
          </a:prstGeom>
          <a:noFill/>
        </p:spPr>
      </p:pic>
      <p:pic>
        <p:nvPicPr>
          <p:cNvPr id="5125" name="Picture 5" descr="C:\Documents and Settings\mvaldema\Local Settings\Temporary Internet Files\Content.IE5\ZCGZIZDL\MCj044214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3048000" cy="32150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BVC OFFICIAL Logo 2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33400"/>
            <a:ext cx="6916308" cy="2140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2967335"/>
            <a:ext cx="815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Still Need Help?</a:t>
            </a:r>
            <a:endParaRPr lang="en-US" sz="54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See Mary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 the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SBVC Scholarship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Office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Campus Center, 2</a:t>
            </a:r>
            <a:r>
              <a:rPr lang="en-US" sz="5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Floor</a:t>
            </a:r>
          </a:p>
        </p:txBody>
      </p:sp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Need  Money?</vt:lpstr>
      <vt:lpstr>Need Tuition?</vt:lpstr>
      <vt:lpstr>Then YOU NEED…</vt:lpstr>
      <vt:lpstr>Slide 4</vt:lpstr>
      <vt:lpstr>Remember, In order to hit a scholarship jackpot you must ….</vt:lpstr>
      <vt:lpstr>Slide 6</vt:lpstr>
      <vt:lpstr>Slide 7</vt:lpstr>
      <vt:lpstr>Slide 8</vt:lpstr>
      <vt:lpstr>Slide 9</vt:lpstr>
    </vt:vector>
  </TitlesOfParts>
  <Company>SBCCD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slide</dc:title>
  <dc:creator>ddusick</dc:creator>
  <cp:lastModifiedBy>mvaldema</cp:lastModifiedBy>
  <cp:revision>22</cp:revision>
  <dcterms:created xsi:type="dcterms:W3CDTF">2009-11-04T20:10:55Z</dcterms:created>
  <dcterms:modified xsi:type="dcterms:W3CDTF">2010-06-16T22:02:41Z</dcterms:modified>
</cp:coreProperties>
</file>